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doc" ContentType="application/msword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7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71" autoAdjust="0"/>
    <p:restoredTop sz="94660"/>
  </p:normalViewPr>
  <p:slideViewPr>
    <p:cSldViewPr snapToGrid="0">
      <p:cViewPr varScale="1">
        <p:scale>
          <a:sx n="75" d="100"/>
          <a:sy n="75" d="100"/>
        </p:scale>
        <p:origin x="4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B95931-EBDF-41AD-894D-2A0B94808F61}" type="datetimeFigureOut">
              <a:rPr lang="en-US" smtClean="0"/>
              <a:t>3/17/2016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87A809-5570-442B-A1D6-F7325194B4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4575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525CAC0-FBE9-406B-90FC-ECFAC7044C70}" type="slidenum">
              <a:rPr lang="en-US"/>
              <a:pPr/>
              <a:t>1</a:t>
            </a:fld>
            <a:endParaRPr lang="en-US"/>
          </a:p>
        </p:txBody>
      </p:sp>
      <p:sp>
        <p:nvSpPr>
          <p:cNvPr id="521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1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3608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525CAC0-FBE9-406B-90FC-ECFAC7044C70}" type="slidenum">
              <a:rPr lang="en-US"/>
              <a:pPr/>
              <a:t>2</a:t>
            </a:fld>
            <a:endParaRPr lang="en-US"/>
          </a:p>
        </p:txBody>
      </p:sp>
      <p:sp>
        <p:nvSpPr>
          <p:cNvPr id="521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1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64474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525CAC0-FBE9-406B-90FC-ECFAC7044C70}" type="slidenum">
              <a:rPr lang="en-US"/>
              <a:pPr/>
              <a:t>3</a:t>
            </a:fld>
            <a:endParaRPr lang="en-US"/>
          </a:p>
        </p:txBody>
      </p:sp>
      <p:sp>
        <p:nvSpPr>
          <p:cNvPr id="521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1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9160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525CAC0-FBE9-406B-90FC-ECFAC7044C70}" type="slidenum">
              <a:rPr lang="en-US"/>
              <a:pPr/>
              <a:t>4</a:t>
            </a:fld>
            <a:endParaRPr lang="en-US"/>
          </a:p>
        </p:txBody>
      </p:sp>
      <p:sp>
        <p:nvSpPr>
          <p:cNvPr id="521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1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27390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D762E-33F2-42F6-AF76-C463C8DDD6AB}" type="datetimeFigureOut">
              <a:rPr lang="en-US" smtClean="0"/>
              <a:t>3/17/2016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4FA6C-DCE7-4E08-A149-DC6E06C5D6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6292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D762E-33F2-42F6-AF76-C463C8DDD6AB}" type="datetimeFigureOut">
              <a:rPr lang="en-US" smtClean="0"/>
              <a:t>3/17/2016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4FA6C-DCE7-4E08-A149-DC6E06C5D6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6221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D762E-33F2-42F6-AF76-C463C8DDD6AB}" type="datetimeFigureOut">
              <a:rPr lang="en-US" smtClean="0"/>
              <a:t>3/17/2016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4FA6C-DCE7-4E08-A149-DC6E06C5D6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5954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D762E-33F2-42F6-AF76-C463C8DDD6AB}" type="datetimeFigureOut">
              <a:rPr lang="en-US" smtClean="0"/>
              <a:t>3/17/2016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4FA6C-DCE7-4E08-A149-DC6E06C5D6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8216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D762E-33F2-42F6-AF76-C463C8DDD6AB}" type="datetimeFigureOut">
              <a:rPr lang="en-US" smtClean="0"/>
              <a:t>3/17/2016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4FA6C-DCE7-4E08-A149-DC6E06C5D6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7329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D762E-33F2-42F6-AF76-C463C8DDD6AB}" type="datetimeFigureOut">
              <a:rPr lang="en-US" smtClean="0"/>
              <a:t>3/17/2016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4FA6C-DCE7-4E08-A149-DC6E06C5D6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65574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D762E-33F2-42F6-AF76-C463C8DDD6AB}" type="datetimeFigureOut">
              <a:rPr lang="en-US" smtClean="0"/>
              <a:t>3/17/2016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4FA6C-DCE7-4E08-A149-DC6E06C5D6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02800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D762E-33F2-42F6-AF76-C463C8DDD6AB}" type="datetimeFigureOut">
              <a:rPr lang="en-US" smtClean="0"/>
              <a:t>3/17/2016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4FA6C-DCE7-4E08-A149-DC6E06C5D6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31058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D762E-33F2-42F6-AF76-C463C8DDD6AB}" type="datetimeFigureOut">
              <a:rPr lang="en-US" smtClean="0"/>
              <a:t>3/17/2016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4FA6C-DCE7-4E08-A149-DC6E06C5D6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6288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D762E-33F2-42F6-AF76-C463C8DDD6AB}" type="datetimeFigureOut">
              <a:rPr lang="en-US" smtClean="0"/>
              <a:t>3/17/2016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4FA6C-DCE7-4E08-A149-DC6E06C5D6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17804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D762E-33F2-42F6-AF76-C463C8DDD6AB}" type="datetimeFigureOut">
              <a:rPr lang="en-US" smtClean="0"/>
              <a:t>3/17/2016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4FA6C-DCE7-4E08-A149-DC6E06C5D6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8097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0D762E-33F2-42F6-AF76-C463C8DDD6AB}" type="datetimeFigureOut">
              <a:rPr lang="en-US" smtClean="0"/>
              <a:t>3/17/2016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B4FA6C-DCE7-4E08-A149-DC6E06C5D6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72330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.emf"/><Relationship Id="rId5" Type="http://schemas.openxmlformats.org/officeDocument/2006/relationships/oleObject" Target="../embeddings/Microsoft_Word_97_-_2003_Document1.doc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.wmf"/><Relationship Id="rId5" Type="http://schemas.openxmlformats.org/officeDocument/2006/relationships/oleObject" Target="../embeddings/Microsoft_Word_97_-_2003_Document2.doc"/><Relationship Id="rId4" Type="http://schemas.openxmlformats.org/officeDocument/2006/relationships/oleObject" Target="../embeddings/oleObject2.bin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3" Type="http://schemas.openxmlformats.org/officeDocument/2006/relationships/notesSlide" Target="../notesSlides/notesSlide3.xml"/><Relationship Id="rId7" Type="http://schemas.openxmlformats.org/officeDocument/2006/relationships/oleObject" Target="../embeddings/Microsoft_Word_97_-_2003_Document3.doc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077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fld id="{936F7950-7144-4405-8BC3-F119E154552F}" type="slidenum">
              <a:rPr lang="en-US"/>
              <a:pPr/>
              <a:t>1</a:t>
            </a:fld>
            <a:endParaRPr lang="en-US"/>
          </a:p>
        </p:txBody>
      </p:sp>
      <p:sp>
        <p:nvSpPr>
          <p:cNvPr id="520195" name="Text Box 3"/>
          <p:cNvSpPr txBox="1">
            <a:spLocks noChangeArrowheads="1"/>
          </p:cNvSpPr>
          <p:nvPr/>
        </p:nvSpPr>
        <p:spPr bwMode="auto">
          <a:xfrm>
            <a:off x="8686800" y="152401"/>
            <a:ext cx="1981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000" u="sng">
                <a:solidFill>
                  <a:srgbClr val="000000"/>
                </a:solidFill>
                <a:cs typeface="Times New Roman" pitchFamily="18" charset="0"/>
              </a:rPr>
              <a:t>Outline</a:t>
            </a:r>
          </a:p>
        </p:txBody>
      </p:sp>
      <p:graphicFrame>
        <p:nvGraphicFramePr>
          <p:cNvPr id="520200" name="Objec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36093702"/>
              </p:ext>
            </p:extLst>
          </p:nvPr>
        </p:nvGraphicFramePr>
        <p:xfrm>
          <a:off x="1804938" y="0"/>
          <a:ext cx="7340302" cy="59492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Document" r:id="rId5" imgW="7289289" imgH="9891399" progId="Word.Document.8">
                  <p:embed/>
                </p:oleObj>
              </mc:Choice>
              <mc:Fallback>
                <p:oleObj name="Document" r:id="rId5" imgW="7289289" imgH="9891399" progId="Word.Document.8">
                  <p:embed/>
                  <p:pic>
                    <p:nvPicPr>
                      <p:cNvPr id="0" name=""/>
                      <p:cNvPicPr preferRelativeResize="0"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t="41286" b="6682"/>
                      <a:stretch>
                        <a:fillRect/>
                      </a:stretch>
                    </p:blipFill>
                    <p:spPr bwMode="auto">
                      <a:xfrm>
                        <a:off x="1804938" y="0"/>
                        <a:ext cx="7340302" cy="594928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5303912" y="6075948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SetInterval</a:t>
            </a:r>
            <a:r>
              <a:rPr lang="en-US" dirty="0"/>
              <a:t> </a:t>
            </a:r>
            <a:r>
              <a:rPr lang="ar-SA" dirty="0"/>
              <a:t> تشغل دالة </a:t>
            </a:r>
            <a:r>
              <a:rPr lang="en-US" dirty="0"/>
              <a:t>run </a:t>
            </a:r>
            <a:r>
              <a:rPr lang="ar-SA" dirty="0"/>
              <a:t>كل 100 مللي سكند 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077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fld id="{936F7950-7144-4405-8BC3-F119E154552F}" type="slidenum">
              <a:rPr lang="en-US"/>
              <a:pPr/>
              <a:t>2</a:t>
            </a:fld>
            <a:endParaRPr lang="en-US"/>
          </a:p>
        </p:txBody>
      </p:sp>
      <p:sp>
        <p:nvSpPr>
          <p:cNvPr id="520195" name="Text Box 3"/>
          <p:cNvSpPr txBox="1">
            <a:spLocks noChangeArrowheads="1"/>
          </p:cNvSpPr>
          <p:nvPr/>
        </p:nvSpPr>
        <p:spPr bwMode="auto">
          <a:xfrm>
            <a:off x="8686800" y="152401"/>
            <a:ext cx="1981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000" u="sng">
                <a:solidFill>
                  <a:srgbClr val="000000"/>
                </a:solidFill>
                <a:cs typeface="Times New Roman" pitchFamily="18" charset="0"/>
              </a:rPr>
              <a:t>Outline</a:t>
            </a:r>
          </a:p>
        </p:txBody>
      </p:sp>
      <p:graphicFrame>
        <p:nvGraphicFramePr>
          <p:cNvPr id="520194" name="Object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39041909"/>
              </p:ext>
            </p:extLst>
          </p:nvPr>
        </p:nvGraphicFramePr>
        <p:xfrm>
          <a:off x="1847528" y="188640"/>
          <a:ext cx="8820472" cy="66693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name="Document" r:id="rId5" imgW="7110000" imgH="6199200" progId="Word.Document.8">
                  <p:embed/>
                </p:oleObj>
              </mc:Choice>
              <mc:Fallback>
                <p:oleObj name="Document" r:id="rId5" imgW="7110000" imgH="6199200" progId="Word.Document.8">
                  <p:embed/>
                  <p:pic>
                    <p:nvPicPr>
                      <p:cNvPr id="0" name=""/>
                      <p:cNvPicPr preferRelativeResize="0"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47528" y="188640"/>
                        <a:ext cx="8820472" cy="666936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077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fld id="{936F7950-7144-4405-8BC3-F119E154552F}" type="slidenum">
              <a:rPr lang="en-US"/>
              <a:pPr/>
              <a:t>3</a:t>
            </a:fld>
            <a:endParaRPr lang="en-US"/>
          </a:p>
        </p:txBody>
      </p:sp>
      <p:sp>
        <p:nvSpPr>
          <p:cNvPr id="520195" name="Text Box 3"/>
          <p:cNvSpPr txBox="1">
            <a:spLocks noChangeArrowheads="1"/>
          </p:cNvSpPr>
          <p:nvPr/>
        </p:nvSpPr>
        <p:spPr bwMode="auto">
          <a:xfrm>
            <a:off x="8686800" y="152401"/>
            <a:ext cx="1981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000" u="sng">
                <a:solidFill>
                  <a:srgbClr val="000000"/>
                </a:solidFill>
                <a:cs typeface="Times New Roman" pitchFamily="18" charset="0"/>
              </a:rPr>
              <a:t>Outline</a:t>
            </a:r>
          </a:p>
        </p:txBody>
      </p:sp>
      <p:pic>
        <p:nvPicPr>
          <p:cNvPr id="520202" name="Picture 10" descr="13_06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75520" y="1700809"/>
            <a:ext cx="6372200" cy="2160239"/>
          </a:xfrm>
          <a:prstGeom prst="rect">
            <a:avLst/>
          </a:prstGeom>
          <a:noFill/>
        </p:spPr>
      </p:pic>
      <p:pic>
        <p:nvPicPr>
          <p:cNvPr id="520204" name="Picture 12" descr="13_06C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27746" y="4005065"/>
            <a:ext cx="6240462" cy="2314575"/>
          </a:xfrm>
          <a:prstGeom prst="rect">
            <a:avLst/>
          </a:prstGeom>
          <a:noFill/>
        </p:spPr>
      </p:pic>
      <p:graphicFrame>
        <p:nvGraphicFramePr>
          <p:cNvPr id="256005" name="Object 5"/>
          <p:cNvGraphicFramePr>
            <a:graphicFrameLocks/>
          </p:cNvGraphicFramePr>
          <p:nvPr/>
        </p:nvGraphicFramePr>
        <p:xfrm>
          <a:off x="1524000" y="188640"/>
          <a:ext cx="6444208" cy="15121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5" name="Document" r:id="rId7" imgW="7090920" imgH="2030400" progId="Word.Document.8">
                  <p:embed/>
                </p:oleObj>
              </mc:Choice>
              <mc:Fallback>
                <p:oleObj name="Document" r:id="rId7" imgW="7090920" imgH="2030400" progId="Word.Document.8">
                  <p:embed/>
                  <p:pic>
                    <p:nvPicPr>
                      <p:cNvPr id="0" name=""/>
                      <p:cNvPicPr preferRelativeResize="0"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28128"/>
                      <a:stretch>
                        <a:fillRect/>
                      </a:stretch>
                    </p:blipFill>
                    <p:spPr bwMode="auto">
                      <a:xfrm>
                        <a:off x="1524000" y="188640"/>
                        <a:ext cx="6444208" cy="151216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077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fld id="{936F7950-7144-4405-8BC3-F119E154552F}" type="slidenum">
              <a:rPr lang="en-US"/>
              <a:pPr/>
              <a:t>4</a:t>
            </a:fld>
            <a:endParaRPr lang="en-US"/>
          </a:p>
        </p:txBody>
      </p:sp>
      <p:sp>
        <p:nvSpPr>
          <p:cNvPr id="520195" name="Text Box 3"/>
          <p:cNvSpPr txBox="1">
            <a:spLocks noChangeArrowheads="1"/>
          </p:cNvSpPr>
          <p:nvPr/>
        </p:nvSpPr>
        <p:spPr bwMode="auto">
          <a:xfrm>
            <a:off x="8686800" y="152401"/>
            <a:ext cx="1981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000" u="sng">
                <a:solidFill>
                  <a:srgbClr val="000000"/>
                </a:solidFill>
                <a:cs typeface="Times New Roman" pitchFamily="18" charset="0"/>
              </a:rPr>
              <a:t>Outline</a:t>
            </a:r>
          </a:p>
        </p:txBody>
      </p:sp>
      <p:pic>
        <p:nvPicPr>
          <p:cNvPr id="7" name="Picture 11" descr="13_06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47529" y="692697"/>
            <a:ext cx="6240463" cy="23145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</Words>
  <Application>Microsoft Office PowerPoint</Application>
  <PresentationFormat>Widescreen</PresentationFormat>
  <Paragraphs>13</Paragraphs>
  <Slides>4</Slides>
  <Notes>4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Times New Roman</vt:lpstr>
      <vt:lpstr>Office Theme</vt:lpstr>
      <vt:lpstr>Document</vt:lpstr>
      <vt:lpstr>PowerPoint Presentation</vt:lpstr>
      <vt:lpstr>PowerPoint Presentation</vt:lpstr>
      <vt:lpstr>PowerPoint Presentation</vt:lpstr>
      <vt:lpstr>PowerPoint Presentation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roro hamed</dc:creator>
  <cp:lastModifiedBy>roro hamed</cp:lastModifiedBy>
  <cp:revision>2</cp:revision>
  <dcterms:created xsi:type="dcterms:W3CDTF">2016-03-17T07:34:10Z</dcterms:created>
  <dcterms:modified xsi:type="dcterms:W3CDTF">2016-03-17T07:35:07Z</dcterms:modified>
</cp:coreProperties>
</file>